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64" r:id="rId3"/>
    <p:sldId id="265" r:id="rId4"/>
    <p:sldId id="266" r:id="rId5"/>
    <p:sldId id="267" r:id="rId6"/>
    <p:sldId id="268" r:id="rId7"/>
    <p:sldId id="269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9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8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2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6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9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1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2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3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6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5FD59-C99A-4689-AC2F-F27015DD6CC0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9F0E3-7F89-480E-B8D7-A2CA83CD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0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22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9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4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8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6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Pentacross</dc:title>
  <dc:creator>Windows User</dc:creator>
  <cp:lastModifiedBy>sura zorkilf</cp:lastModifiedBy>
  <cp:revision>15</cp:revision>
  <dcterms:created xsi:type="dcterms:W3CDTF">2018-04-07T16:52:09Z</dcterms:created>
  <dcterms:modified xsi:type="dcterms:W3CDTF">2018-04-07T21:19:08Z</dcterms:modified>
</cp:coreProperties>
</file>